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0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4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8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4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1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3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3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4C17-972A-4861-8483-37C4978FED26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7A41-668E-4184-84FA-3301C501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79" y="0"/>
            <a:ext cx="781191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1" y="211889"/>
            <a:ext cx="1234784" cy="95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1" y="1275644"/>
            <a:ext cx="1158463" cy="1158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3" y="2543616"/>
            <a:ext cx="1096855" cy="1096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41" y="3733513"/>
            <a:ext cx="2018930" cy="2018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370" y="-245190"/>
            <a:ext cx="1863460" cy="1868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6" y="1443346"/>
            <a:ext cx="1670755" cy="11706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71" y="2781676"/>
            <a:ext cx="1188688" cy="11922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899" y="4871433"/>
            <a:ext cx="1247812" cy="15348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771" y="290899"/>
            <a:ext cx="1378069" cy="984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9" y="1659534"/>
            <a:ext cx="1294293" cy="12942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11" y="1498920"/>
            <a:ext cx="1086929" cy="12870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13" y="3002314"/>
            <a:ext cx="1285467" cy="14623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68" y="221317"/>
            <a:ext cx="1717011" cy="12220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22860" y="3009241"/>
            <a:ext cx="1950889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43073 0.0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37839 0.076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4944 -0.09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-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819 -0.358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1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393 L 0.37382 0.231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20638 0.220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33008 0.03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31003 0.201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9362 -0.114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26901 0.759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3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37005 0.374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1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58737 0.59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29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35911 -0.144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-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25912 0.1335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42" y="10341"/>
            <a:ext cx="78119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7" y="154906"/>
            <a:ext cx="1212156" cy="1041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9" y="1520240"/>
            <a:ext cx="1392995" cy="960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1" y="2867271"/>
            <a:ext cx="1669275" cy="856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549" y="3723861"/>
            <a:ext cx="1801973" cy="1806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680" y="-185147"/>
            <a:ext cx="1862178" cy="1867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80" y="1450311"/>
            <a:ext cx="1551878" cy="1262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197" y="354033"/>
            <a:ext cx="1376970" cy="12150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72" y="154906"/>
            <a:ext cx="1128642" cy="1189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90" y="2772774"/>
            <a:ext cx="1610880" cy="16108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38" y="1660563"/>
            <a:ext cx="1251921" cy="10758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68" y="1569071"/>
            <a:ext cx="1630507" cy="836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38" y="2922515"/>
            <a:ext cx="1382213" cy="11245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14" y="2922515"/>
            <a:ext cx="1171410" cy="10336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37" y="4383654"/>
            <a:ext cx="1314328" cy="13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40651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50521 -0.1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41263 -0.338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1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5859 0.075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38294 0.2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20599 0.21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3155 -0.037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15768 0.379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40547 0.40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2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319 0.388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21589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9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44935 0.433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2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24519 0.207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39987 0.130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Ильнур Асаинов</cp:lastModifiedBy>
  <cp:revision>10</cp:revision>
  <dcterms:created xsi:type="dcterms:W3CDTF">2021-06-14T08:15:06Z</dcterms:created>
  <dcterms:modified xsi:type="dcterms:W3CDTF">2021-06-16T12:12:27Z</dcterms:modified>
</cp:coreProperties>
</file>