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F2DF-25E9-4802-8392-8284F74BA01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673B-03EA-4699-88B0-C2B457F6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746310"/>
            <a:ext cx="5128335" cy="5128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5025"/>
            <a:ext cx="1739016" cy="1584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1718596"/>
            <a:ext cx="1542781" cy="1457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" y="3438834"/>
            <a:ext cx="1631446" cy="14866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" y="5545542"/>
            <a:ext cx="1317066" cy="890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2" y="146386"/>
            <a:ext cx="1383625" cy="11998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67" y="1595938"/>
            <a:ext cx="1277539" cy="16527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37" y="85025"/>
            <a:ext cx="1260592" cy="13594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79" y="1883054"/>
            <a:ext cx="1567376" cy="107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5" y="3248641"/>
            <a:ext cx="1293210" cy="11733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88" y="3325773"/>
            <a:ext cx="1215406" cy="17127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47" y="4865403"/>
            <a:ext cx="1379409" cy="13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46875 -0.22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49622 -0.01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14674 0.364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54141 0.12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54674 0.217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1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59844 -0.002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8906 -0.24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-1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61107 0.2678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0" y="1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18" y="133271"/>
            <a:ext cx="5708509" cy="5708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2" y="150472"/>
            <a:ext cx="1185567" cy="1200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25" y="1107366"/>
            <a:ext cx="1638081" cy="1439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" y="3386522"/>
            <a:ext cx="1518427" cy="1011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38" y="150471"/>
            <a:ext cx="1341507" cy="1463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22" y="1825513"/>
            <a:ext cx="1293981" cy="137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2" y="4781813"/>
            <a:ext cx="1447475" cy="1182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51" y="133271"/>
            <a:ext cx="1551921" cy="975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" y="1499614"/>
            <a:ext cx="1433359" cy="1630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84" y="2674907"/>
            <a:ext cx="1125762" cy="1423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84" y="4226214"/>
            <a:ext cx="1837437" cy="1837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20" y="3386522"/>
            <a:ext cx="1325684" cy="12498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4349" y="4797811"/>
            <a:ext cx="1016212" cy="11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67787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60834 -0.06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0.66719 0.46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9" y="2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49805 0.0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4063 0.653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3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54401 0.064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59987 -0.00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789 -0.696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3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745062"/>
            <a:ext cx="4842410" cy="48424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" y="140407"/>
            <a:ext cx="1396812" cy="1316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43" y="4714891"/>
            <a:ext cx="1409197" cy="1403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" y="3285757"/>
            <a:ext cx="1237257" cy="12796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" y="4744520"/>
            <a:ext cx="1393653" cy="13446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0" y="1636433"/>
            <a:ext cx="2058409" cy="14701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33" y="1771425"/>
            <a:ext cx="1664398" cy="12002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31" y="172955"/>
            <a:ext cx="1266823" cy="14634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28" y="3285757"/>
            <a:ext cx="1260340" cy="10823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88" y="1660309"/>
            <a:ext cx="1178180" cy="1422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6503" y="256283"/>
            <a:ext cx="138391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53 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3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68034 -0.004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3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55964 -0.093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35482 0.0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54466 0.35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1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7227 -0.2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0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32305 0.46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2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69141 0.2567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1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Ильнур Асаинов</cp:lastModifiedBy>
  <cp:revision>13</cp:revision>
  <dcterms:created xsi:type="dcterms:W3CDTF">2021-06-13T11:21:22Z</dcterms:created>
  <dcterms:modified xsi:type="dcterms:W3CDTF">2021-06-16T03:55:14Z</dcterms:modified>
</cp:coreProperties>
</file>